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3" r:id="rId3"/>
    <p:sldId id="267" r:id="rId4"/>
    <p:sldId id="256" r:id="rId5"/>
    <p:sldId id="257" r:id="rId6"/>
    <p:sldId id="258" r:id="rId7"/>
    <p:sldId id="259" r:id="rId8"/>
    <p:sldId id="269" r:id="rId9"/>
    <p:sldId id="260" r:id="rId10"/>
    <p:sldId id="261" r:id="rId11"/>
    <p:sldId id="270" r:id="rId12"/>
    <p:sldId id="265" r:id="rId13"/>
    <p:sldId id="262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2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74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39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3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30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7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39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10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79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48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5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9E95-56E4-4AD3-AEBF-06887F87A1DF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3166-58CC-481C-B394-2BF35578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0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gseic.or.k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D512E7-50BB-4564-AF21-1C57ADBE7771}"/>
              </a:ext>
            </a:extLst>
          </p:cNvPr>
          <p:cNvSpPr txBox="1"/>
          <p:nvPr/>
        </p:nvSpPr>
        <p:spPr>
          <a:xfrm>
            <a:off x="1023457" y="2399251"/>
            <a:ext cx="709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사회적경제 온라인 강의 보는 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881B99-C1F4-43D6-9039-A77555C0D9DE}"/>
              </a:ext>
            </a:extLst>
          </p:cNvPr>
          <p:cNvSpPr txBox="1"/>
          <p:nvPr/>
        </p:nvSpPr>
        <p:spPr>
          <a:xfrm flipH="1">
            <a:off x="7353934" y="5902666"/>
            <a:ext cx="1264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2021. 07. 05.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2C9EF07D-56AC-4A88-90CC-0D392B16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69" y="3812419"/>
            <a:ext cx="4271678" cy="6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6928A1DF-1F8D-4159-98D7-D1ED7C51151E}"/>
              </a:ext>
            </a:extLst>
          </p:cNvPr>
          <p:cNvSpPr/>
          <p:nvPr/>
        </p:nvSpPr>
        <p:spPr>
          <a:xfrm>
            <a:off x="3533514" y="6086768"/>
            <a:ext cx="1825886" cy="33919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0CECC2-3715-4469-BE47-B2189397AB24}"/>
              </a:ext>
            </a:extLst>
          </p:cNvPr>
          <p:cNvSpPr txBox="1"/>
          <p:nvPr/>
        </p:nvSpPr>
        <p:spPr>
          <a:xfrm>
            <a:off x="124628" y="168807"/>
            <a:ext cx="518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수강 신청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EB419FD2-6102-4AA5-A699-29EA0898A0F3}"/>
              </a:ext>
            </a:extLst>
          </p:cNvPr>
          <p:cNvGrpSpPr/>
          <p:nvPr/>
        </p:nvGrpSpPr>
        <p:grpSpPr>
          <a:xfrm>
            <a:off x="355281" y="766121"/>
            <a:ext cx="8047314" cy="5908193"/>
            <a:chOff x="388264" y="812485"/>
            <a:chExt cx="8894842" cy="5762973"/>
          </a:xfrm>
        </p:grpSpPr>
        <p:pic>
          <p:nvPicPr>
            <p:cNvPr id="16" name="그림 15">
              <a:extLst>
                <a:ext uri="{FF2B5EF4-FFF2-40B4-BE49-F238E27FC236}">
                  <a16:creationId xmlns="" xmlns:a16="http://schemas.microsoft.com/office/drawing/2014/main" id="{CBC226CC-E3A6-4162-A5FC-5EFB4516C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135" t="10417" r="23974" b="4675"/>
            <a:stretch/>
          </p:blipFill>
          <p:spPr>
            <a:xfrm>
              <a:off x="388264" y="812485"/>
              <a:ext cx="8894842" cy="5762973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F6AB21C5-F5BC-4BBF-B4D7-0EE5E9E3AA01}"/>
                </a:ext>
              </a:extLst>
            </p:cNvPr>
            <p:cNvSpPr/>
            <p:nvPr/>
          </p:nvSpPr>
          <p:spPr>
            <a:xfrm>
              <a:off x="3711406" y="5004033"/>
              <a:ext cx="1342239" cy="209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E4EF8227-8A33-4317-8581-F0D58862FAAA}"/>
                </a:ext>
              </a:extLst>
            </p:cNvPr>
            <p:cNvSpPr/>
            <p:nvPr/>
          </p:nvSpPr>
          <p:spPr>
            <a:xfrm>
              <a:off x="7134315" y="5004033"/>
              <a:ext cx="1584413" cy="209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54FFF3BC-424F-4750-8FEE-D44EE6C1911B}"/>
              </a:ext>
            </a:extLst>
          </p:cNvPr>
          <p:cNvSpPr/>
          <p:nvPr/>
        </p:nvSpPr>
        <p:spPr>
          <a:xfrm>
            <a:off x="3416024" y="6200519"/>
            <a:ext cx="1716150" cy="45089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5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F40452E-CE83-4FC4-B78A-09501D15E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9" t="16242" r="19773" b="25818"/>
          <a:stretch/>
        </p:blipFill>
        <p:spPr>
          <a:xfrm>
            <a:off x="0" y="904875"/>
            <a:ext cx="8955892" cy="50482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9719CFDD-8C3D-45B4-B43A-B7D213944119}"/>
              </a:ext>
            </a:extLst>
          </p:cNvPr>
          <p:cNvSpPr/>
          <p:nvPr/>
        </p:nvSpPr>
        <p:spPr>
          <a:xfrm>
            <a:off x="195473" y="2565400"/>
            <a:ext cx="1015490" cy="355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0C079F-7FE5-4520-A2B5-0DFD29C51813}"/>
              </a:ext>
            </a:extLst>
          </p:cNvPr>
          <p:cNvSpPr txBox="1"/>
          <p:nvPr/>
        </p:nvSpPr>
        <p:spPr>
          <a:xfrm>
            <a:off x="269614" y="333907"/>
            <a:ext cx="662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수강중인 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강좌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 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73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C6253D4-CEE3-433E-AD65-D5B4998B4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5" t="17107" r="23993" b="23182"/>
          <a:stretch/>
        </p:blipFill>
        <p:spPr>
          <a:xfrm>
            <a:off x="198770" y="1160838"/>
            <a:ext cx="8845550" cy="552828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9F679647-5C91-4949-B2EB-DAC59AC896D1}"/>
              </a:ext>
            </a:extLst>
          </p:cNvPr>
          <p:cNvSpPr/>
          <p:nvPr/>
        </p:nvSpPr>
        <p:spPr>
          <a:xfrm>
            <a:off x="3855308" y="5092119"/>
            <a:ext cx="2117124" cy="43622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9E7F3F-54F1-4919-91BC-B67EE783ECCA}"/>
              </a:ext>
            </a:extLst>
          </p:cNvPr>
          <p:cNvSpPr txBox="1"/>
          <p:nvPr/>
        </p:nvSpPr>
        <p:spPr>
          <a:xfrm>
            <a:off x="78908" y="379136"/>
            <a:ext cx="920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‘2021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사회적경제 도민아카데미 공무원 교육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2)’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58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077A9A-CFD2-45D5-B9E7-C6CBB2FC1477}"/>
              </a:ext>
            </a:extLst>
          </p:cNvPr>
          <p:cNvSpPr txBox="1"/>
          <p:nvPr/>
        </p:nvSpPr>
        <p:spPr>
          <a:xfrm>
            <a:off x="140043" y="2201057"/>
            <a:ext cx="239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저화질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고화질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 선택 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56" y="53114"/>
            <a:ext cx="6623220" cy="479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4481"/>
          <a:stretch/>
        </p:blipFill>
        <p:spPr bwMode="auto">
          <a:xfrm>
            <a:off x="2537248" y="4847222"/>
            <a:ext cx="6557328" cy="20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9F679647-5C91-4949-B2EB-DAC59AC896D1}"/>
              </a:ext>
            </a:extLst>
          </p:cNvPr>
          <p:cNvSpPr/>
          <p:nvPr/>
        </p:nvSpPr>
        <p:spPr>
          <a:xfrm>
            <a:off x="3426942" y="6013620"/>
            <a:ext cx="1252152" cy="27184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6520BB-9124-4988-AC95-21B000A7EBC2}"/>
              </a:ext>
            </a:extLst>
          </p:cNvPr>
          <p:cNvSpPr txBox="1"/>
          <p:nvPr/>
        </p:nvSpPr>
        <p:spPr>
          <a:xfrm>
            <a:off x="203451" y="361366"/>
            <a:ext cx="754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진도율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 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수료증 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프린트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54" y="1028590"/>
            <a:ext cx="6804452" cy="444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360064F6-FCB2-4B39-89C4-75DAE85F36B7}"/>
              </a:ext>
            </a:extLst>
          </p:cNvPr>
          <p:cNvSpPr/>
          <p:nvPr/>
        </p:nvSpPr>
        <p:spPr>
          <a:xfrm>
            <a:off x="7745153" y="5214559"/>
            <a:ext cx="1014351" cy="26202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4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2D021A-43F7-4433-BEF8-5CCC8EA6995E}"/>
              </a:ext>
            </a:extLst>
          </p:cNvPr>
          <p:cNvSpPr txBox="1"/>
          <p:nvPr/>
        </p:nvSpPr>
        <p:spPr>
          <a:xfrm>
            <a:off x="444617" y="640643"/>
            <a:ext cx="24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프린트하기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1DF7449D-3E1E-4FCF-BE9B-D27BE1B5D23B}"/>
              </a:ext>
            </a:extLst>
          </p:cNvPr>
          <p:cNvGrpSpPr/>
          <p:nvPr/>
        </p:nvGrpSpPr>
        <p:grpSpPr>
          <a:xfrm>
            <a:off x="3197648" y="202255"/>
            <a:ext cx="5279095" cy="6453490"/>
            <a:chOff x="3448697" y="293614"/>
            <a:chExt cx="5738071" cy="6453490"/>
          </a:xfrm>
        </p:grpSpPr>
        <p:pic>
          <p:nvPicPr>
            <p:cNvPr id="3" name="그림 2">
              <a:extLst>
                <a:ext uri="{FF2B5EF4-FFF2-40B4-BE49-F238E27FC236}">
                  <a16:creationId xmlns="" xmlns:a16="http://schemas.microsoft.com/office/drawing/2014/main" id="{FD44E647-A3F3-40C0-8FE6-56A5DC7CA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520" t="18445" r="55322" b="16850"/>
            <a:stretch/>
          </p:blipFill>
          <p:spPr>
            <a:xfrm>
              <a:off x="3448697" y="293614"/>
              <a:ext cx="5738071" cy="6453490"/>
            </a:xfrm>
            <a:prstGeom prst="rect">
              <a:avLst/>
            </a:prstGeom>
          </p:spPr>
        </p:pic>
        <p:grpSp>
          <p:nvGrpSpPr>
            <p:cNvPr id="7" name="그룹 6">
              <a:extLst>
                <a:ext uri="{FF2B5EF4-FFF2-40B4-BE49-F238E27FC236}">
                  <a16:creationId xmlns="" xmlns:a16="http://schemas.microsoft.com/office/drawing/2014/main" id="{B67B5047-84EA-400D-AD84-04B4B627F9C4}"/>
                </a:ext>
              </a:extLst>
            </p:cNvPr>
            <p:cNvGrpSpPr/>
            <p:nvPr/>
          </p:nvGrpSpPr>
          <p:grpSpPr>
            <a:xfrm>
              <a:off x="5927521" y="2366990"/>
              <a:ext cx="1094992" cy="457302"/>
              <a:chOff x="5927521" y="2366990"/>
              <a:chExt cx="1094992" cy="457302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="" xmlns:a16="http://schemas.microsoft.com/office/drawing/2014/main" id="{D3458EB2-C15F-45DC-8A20-7BEB94B4D1A5}"/>
                  </a:ext>
                </a:extLst>
              </p:cNvPr>
              <p:cNvSpPr/>
              <p:nvPr/>
            </p:nvSpPr>
            <p:spPr>
              <a:xfrm>
                <a:off x="5927521" y="2366990"/>
                <a:ext cx="503339" cy="192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="" xmlns:a16="http://schemas.microsoft.com/office/drawing/2014/main" id="{09E6DCD3-959A-4B5A-AD53-9D5E4A9C4269}"/>
                  </a:ext>
                </a:extLst>
              </p:cNvPr>
              <p:cNvSpPr/>
              <p:nvPr/>
            </p:nvSpPr>
            <p:spPr>
              <a:xfrm>
                <a:off x="6176623" y="2631345"/>
                <a:ext cx="845890" cy="192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360064F6-FCB2-4B39-89C4-75DAE85F36B7}"/>
              </a:ext>
            </a:extLst>
          </p:cNvPr>
          <p:cNvSpPr/>
          <p:nvPr/>
        </p:nvSpPr>
        <p:spPr>
          <a:xfrm>
            <a:off x="5259897" y="6220325"/>
            <a:ext cx="1224792" cy="32717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09E6DCD3-959A-4B5A-AD53-9D5E4A9C4269}"/>
              </a:ext>
            </a:extLst>
          </p:cNvPr>
          <p:cNvSpPr/>
          <p:nvPr/>
        </p:nvSpPr>
        <p:spPr>
          <a:xfrm>
            <a:off x="5578204" y="2749409"/>
            <a:ext cx="1118946" cy="263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47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D512E7-50BB-4564-AF21-1C57ADBE7771}"/>
              </a:ext>
            </a:extLst>
          </p:cNvPr>
          <p:cNvSpPr txBox="1"/>
          <p:nvPr/>
        </p:nvSpPr>
        <p:spPr>
          <a:xfrm>
            <a:off x="238899" y="718734"/>
            <a:ext cx="83961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경남사회적경제통합지원센터 홈페이지</a:t>
            </a:r>
            <a:r>
              <a:rPr lang="en-US" altLang="ko-K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https://gseic.or.kr</a:t>
            </a:r>
            <a:r>
              <a:rPr lang="en-US" altLang="ko-K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r>
              <a:rPr lang="en-US" altLang="ko-K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altLang="ko-KR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메인화면  </a:t>
            </a:r>
            <a:r>
              <a:rPr lang="ko-KR" altLang="en-US" sz="2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사회적경제 온라인 학습서비스 </a:t>
            </a:r>
            <a:r>
              <a:rPr lang="en-US" altLang="ko-K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수강하기</a:t>
            </a:r>
            <a:r>
              <a:rPr lang="en-US" altLang="ko-K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881B99-C1F4-43D6-9039-A77555C0D9DE}"/>
              </a:ext>
            </a:extLst>
          </p:cNvPr>
          <p:cNvSpPr txBox="1"/>
          <p:nvPr/>
        </p:nvSpPr>
        <p:spPr>
          <a:xfrm flipH="1">
            <a:off x="7353934" y="5902666"/>
            <a:ext cx="1264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2021. 07. 05.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2C9EF07D-56AC-4A88-90CC-0D392B16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69" y="3727493"/>
            <a:ext cx="4822604" cy="74342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2" y="2603157"/>
            <a:ext cx="8066817" cy="24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6D0EC80B-9E17-47E1-AB36-2A73274DEC58}"/>
              </a:ext>
            </a:extLst>
          </p:cNvPr>
          <p:cNvSpPr/>
          <p:nvPr/>
        </p:nvSpPr>
        <p:spPr>
          <a:xfrm>
            <a:off x="1845280" y="4210210"/>
            <a:ext cx="1684864" cy="59244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ADC44B-34B8-4613-B922-06E3968056B1}"/>
              </a:ext>
            </a:extLst>
          </p:cNvPr>
          <p:cNvSpPr txBox="1"/>
          <p:nvPr/>
        </p:nvSpPr>
        <p:spPr>
          <a:xfrm>
            <a:off x="205531" y="442685"/>
            <a:ext cx="817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회원가입을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진행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8EA24FF4-83F2-4FD4-8271-21C08736A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0" t="10571" r="3211" b="5923"/>
          <a:stretch/>
        </p:blipFill>
        <p:spPr>
          <a:xfrm>
            <a:off x="0" y="1205918"/>
            <a:ext cx="9144000" cy="508484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6D0EC80B-9E17-47E1-AB36-2A73274DEC58}"/>
              </a:ext>
            </a:extLst>
          </p:cNvPr>
          <p:cNvSpPr/>
          <p:nvPr/>
        </p:nvSpPr>
        <p:spPr>
          <a:xfrm>
            <a:off x="6535026" y="1279317"/>
            <a:ext cx="562059" cy="26215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8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0892072-5FA6-4C70-887E-F7DB1471D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" t="6116" b="14128"/>
          <a:stretch/>
        </p:blipFill>
        <p:spPr>
          <a:xfrm>
            <a:off x="4274350" y="0"/>
            <a:ext cx="4754330" cy="68556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0A4A0D69-BFE3-43A9-A622-B58F4ABC10B8}"/>
              </a:ext>
            </a:extLst>
          </p:cNvPr>
          <p:cNvSpPr/>
          <p:nvPr/>
        </p:nvSpPr>
        <p:spPr>
          <a:xfrm>
            <a:off x="4160031" y="1008189"/>
            <a:ext cx="780692" cy="20133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E56F0879-AEF2-4F84-AE9F-B17FFD2FEBBD}"/>
              </a:ext>
            </a:extLst>
          </p:cNvPr>
          <p:cNvSpPr/>
          <p:nvPr/>
        </p:nvSpPr>
        <p:spPr>
          <a:xfrm>
            <a:off x="5844159" y="6475435"/>
            <a:ext cx="1245598" cy="3553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D0CC02-0B24-4360-8288-A4DDE6BCF11A}"/>
              </a:ext>
            </a:extLst>
          </p:cNvPr>
          <p:cNvSpPr txBox="1"/>
          <p:nvPr/>
        </p:nvSpPr>
        <p:spPr>
          <a:xfrm>
            <a:off x="65903" y="592406"/>
            <a:ext cx="351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회원가입 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이용약관 등 동의 사항 동의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ko-KR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수강자 확인을 위해 개인정보 관련해 동의 필수</a:t>
            </a:r>
            <a:endParaRPr lang="en-US" altLang="ko-K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학생회원가입 클릭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83A84D1-24C4-4892-B4C5-AF25871A2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9" t="7216" b="16086"/>
          <a:stretch/>
        </p:blipFill>
        <p:spPr>
          <a:xfrm>
            <a:off x="3682484" y="136277"/>
            <a:ext cx="5265557" cy="643230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1939A45-AE76-46EB-AEA9-08A125C6DCC1}"/>
              </a:ext>
            </a:extLst>
          </p:cNvPr>
          <p:cNvSpPr/>
          <p:nvPr/>
        </p:nvSpPr>
        <p:spPr>
          <a:xfrm>
            <a:off x="4773052" y="2266426"/>
            <a:ext cx="2776756" cy="116257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945C66FF-85A9-466B-A223-E104187EFF30}"/>
              </a:ext>
            </a:extLst>
          </p:cNvPr>
          <p:cNvSpPr/>
          <p:nvPr/>
        </p:nvSpPr>
        <p:spPr>
          <a:xfrm>
            <a:off x="4773051" y="4625131"/>
            <a:ext cx="3984771" cy="1515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6FF535-3CD2-4004-A6D0-75986460A62F}"/>
              </a:ext>
            </a:extLst>
          </p:cNvPr>
          <p:cNvSpPr txBox="1"/>
          <p:nvPr/>
        </p:nvSpPr>
        <p:spPr>
          <a:xfrm>
            <a:off x="263612" y="592406"/>
            <a:ext cx="31550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이름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아이디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비밀번호 등 입력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이메일과 도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시군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소속부서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직급 등을 입력 필요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가입 완료 클릭 후 가입 완료를 위해서는 입력한 이메일로 로그인해서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필요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B21A1B6-0895-4470-8E13-91F24AC9F069}"/>
              </a:ext>
            </a:extLst>
          </p:cNvPr>
          <p:cNvSpPr/>
          <p:nvPr/>
        </p:nvSpPr>
        <p:spPr>
          <a:xfrm>
            <a:off x="6226444" y="6223582"/>
            <a:ext cx="1063306" cy="26215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7F2930D-BB6C-4EBC-B4CA-7DD9D4CED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1" t="8196" r="2196" b="16942"/>
          <a:stretch/>
        </p:blipFill>
        <p:spPr>
          <a:xfrm>
            <a:off x="2693776" y="129588"/>
            <a:ext cx="6450224" cy="649526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2D17489-8084-4030-B11B-88C3CD24DCFA}"/>
              </a:ext>
            </a:extLst>
          </p:cNvPr>
          <p:cNvSpPr/>
          <p:nvPr/>
        </p:nvSpPr>
        <p:spPr>
          <a:xfrm>
            <a:off x="7892146" y="259026"/>
            <a:ext cx="603849" cy="38795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9CFB43-98E1-4319-8891-F77E048F07BE}"/>
              </a:ext>
            </a:extLst>
          </p:cNvPr>
          <p:cNvSpPr txBox="1"/>
          <p:nvPr/>
        </p:nvSpPr>
        <p:spPr>
          <a:xfrm>
            <a:off x="124627" y="2516943"/>
            <a:ext cx="2569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이메일로 확인하였으면 최종 회원가입이 완료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로그인 페이지로 와서 로그인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18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C855CB-184B-4E91-B2EE-E709BA2088D6}"/>
              </a:ext>
            </a:extLst>
          </p:cNvPr>
          <p:cNvSpPr txBox="1"/>
          <p:nvPr/>
        </p:nvSpPr>
        <p:spPr>
          <a:xfrm>
            <a:off x="113356" y="209997"/>
            <a:ext cx="749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로그인 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후 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강의수강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49"/>
            <a:ext cx="9144000" cy="55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F692BB1-A5D8-49B4-B072-DF2EAD5015CA}"/>
              </a:ext>
            </a:extLst>
          </p:cNvPr>
          <p:cNvSpPr/>
          <p:nvPr/>
        </p:nvSpPr>
        <p:spPr>
          <a:xfrm>
            <a:off x="4614804" y="890862"/>
            <a:ext cx="871596" cy="50133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4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4694181-7723-4314-B9CB-5DCA329D0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0" t="14798" r="7968" b="8766"/>
          <a:stretch/>
        </p:blipFill>
        <p:spPr>
          <a:xfrm>
            <a:off x="0" y="1203738"/>
            <a:ext cx="9144000" cy="59578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7285C5B-ED6C-416A-9020-4C256480221B}"/>
              </a:ext>
            </a:extLst>
          </p:cNvPr>
          <p:cNvSpPr/>
          <p:nvPr/>
        </p:nvSpPr>
        <p:spPr>
          <a:xfrm>
            <a:off x="4185010" y="1728537"/>
            <a:ext cx="1072790" cy="232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437273-B5BF-43BB-B0BA-4A83B35CA893}"/>
              </a:ext>
            </a:extLst>
          </p:cNvPr>
          <p:cNvSpPr txBox="1"/>
          <p:nvPr/>
        </p:nvSpPr>
        <p:spPr>
          <a:xfrm>
            <a:off x="54076" y="311652"/>
            <a:ext cx="810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강의수강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’-&gt;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‘VOD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강의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41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4ED533-4AF4-4151-98A4-DE00108FA00C}"/>
              </a:ext>
            </a:extLst>
          </p:cNvPr>
          <p:cNvSpPr txBox="1"/>
          <p:nvPr/>
        </p:nvSpPr>
        <p:spPr>
          <a:xfrm>
            <a:off x="222426" y="280096"/>
            <a:ext cx="856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‘2021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사회적경제 공무원 교육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 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수강신청</a:t>
            </a:r>
            <a:r>
              <a:rPr lang="en-US" altLang="ko-K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 </a:t>
            </a: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클릭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24" y="885572"/>
            <a:ext cx="6501640" cy="26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54FFF3BC-424F-4750-8FEE-D44EE6C1911B}"/>
              </a:ext>
            </a:extLst>
          </p:cNvPr>
          <p:cNvSpPr/>
          <p:nvPr/>
        </p:nvSpPr>
        <p:spPr>
          <a:xfrm>
            <a:off x="3697556" y="2738187"/>
            <a:ext cx="1411348" cy="22764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66" y="3522090"/>
            <a:ext cx="5333998" cy="32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54FFF3BC-424F-4750-8FEE-D44EE6C1911B}"/>
              </a:ext>
            </a:extLst>
          </p:cNvPr>
          <p:cNvSpPr/>
          <p:nvPr/>
        </p:nvSpPr>
        <p:spPr>
          <a:xfrm>
            <a:off x="7578811" y="6424618"/>
            <a:ext cx="985863" cy="22764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54FFF3BC-424F-4750-8FEE-D44EE6C1911B}"/>
              </a:ext>
            </a:extLst>
          </p:cNvPr>
          <p:cNvSpPr/>
          <p:nvPr/>
        </p:nvSpPr>
        <p:spPr>
          <a:xfrm>
            <a:off x="7578810" y="4974890"/>
            <a:ext cx="985863" cy="22764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180</Words>
  <Application>Microsoft Office PowerPoint</Application>
  <PresentationFormat>화면 슬라이드 쇼(4:3)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기형</dc:creator>
  <cp:lastModifiedBy>user2</cp:lastModifiedBy>
  <cp:revision>33</cp:revision>
  <dcterms:created xsi:type="dcterms:W3CDTF">2020-12-27T20:39:37Z</dcterms:created>
  <dcterms:modified xsi:type="dcterms:W3CDTF">2021-07-05T08:21:05Z</dcterms:modified>
</cp:coreProperties>
</file>